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7"/>
  </p:notesMasterIdLst>
  <p:handoutMasterIdLst>
    <p:handoutMasterId r:id="rId8"/>
  </p:handoutMasterIdLst>
  <p:sldIdLst>
    <p:sldId id="258" r:id="rId5"/>
    <p:sldId id="439" r:id="rId6"/>
  </p:sldIdLst>
  <p:sldSz cx="12192000" cy="6858000"/>
  <p:notesSz cx="6858000" cy="9144000"/>
  <p:embeddedFontLst>
    <p:embeddedFont>
      <p:font typeface="Avenir Black" panose="02000503020000020003" pitchFamily="2" charset="0"/>
      <p:bold r:id="rId9"/>
      <p:italic r:id="rId10"/>
      <p:boldItalic r:id="rId11"/>
    </p:embeddedFont>
    <p:embeddedFont>
      <p:font typeface="Avenir Book" panose="02000503020000020003" pitchFamily="2" charset="0"/>
      <p:regular r:id="rId12"/>
      <p:italic r:id="rId13"/>
    </p:embeddedFont>
    <p:embeddedFont>
      <p:font typeface="Avenir Next LT Pro" panose="020B0504020202020204" pitchFamily="34" charset="77"/>
      <p:regular r:id="rId14"/>
      <p:bold r:id="rId15"/>
      <p:italic r:id="rId16"/>
      <p:boldItalic r:id="rId17"/>
    </p:embeddedFont>
    <p:embeddedFont>
      <p:font typeface="Avenir Next LT Pro Demi" panose="020F0502020204030204" pitchFamily="34" charset="0"/>
      <p:regular r:id="rId18"/>
      <p:bold r:id="rId19"/>
      <p:italic r:id="rId20"/>
      <p:boldItalic r:id="rId21"/>
    </p:embeddedFont>
    <p:embeddedFont>
      <p:font typeface="Mercury Display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7CAAD1-177C-5F46-A110-3F69A031BB95}" v="5" dt="2024-04-01T16:54:45.95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0"/>
    <p:restoredTop sz="95028"/>
  </p:normalViewPr>
  <p:slideViewPr>
    <p:cSldViewPr snapToGrid="0" showGuides="1">
      <p:cViewPr varScale="1">
        <p:scale>
          <a:sx n="129" d="100"/>
          <a:sy n="129" d="100"/>
        </p:scale>
        <p:origin x="224" y="60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8/19/24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8/19/24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8/19/24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8/19/24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Avenir Black" panose="02000503020000020003" pitchFamily="2" charset="0"/>
              </a:rPr>
              <a:t>Carlos Loja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b="1" dirty="0">
                <a:solidFill>
                  <a:schemeClr val="tx2"/>
                </a:solidFill>
                <a:latin typeface="+mn-lt"/>
              </a:rPr>
              <a:t>Software Developer</a:t>
            </a:r>
            <a:r>
              <a:rPr lang="en-US" sz="1600" dirty="0">
                <a:solidFill>
                  <a:schemeClr val="tx2"/>
                </a:solidFill>
                <a:latin typeface="+mn-lt"/>
              </a:rPr>
              <a:t>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5" y="4243594"/>
            <a:ext cx="3324225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Frontend Engineer, Web Developer, React Developer, Flutter Developer, Fullstack Developer, 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 Strategy, Agile Project Management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Frontend Developer and Community Leader, Carlos has worked on the development of new features in React for the product of a last mile logistics company. Additionally, he has created new web applications with Next.js for a company focused on Web3 technology. In addition, Carlos actively participates in working with communities on a voluntary basis, providing them with guides to enter the world of technology.</a:t>
            </a:r>
          </a:p>
          <a:p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Mile Logistics | eHealth | University Security | Web3 | Technology</a:t>
            </a:r>
          </a:p>
          <a:p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Carlos joined The Bridge in May 2023. As a Full Stack Developer and Community Leader, he has developed React features for a logistics product and built </a:t>
            </a:r>
            <a:r>
              <a:rPr lang="en-US" sz="1400" dirty="0" err="1">
                <a:solidFill>
                  <a:schemeClr val="tx2"/>
                </a:solidFill>
                <a:latin typeface="Avenir Book" panose="02000503020000020003" pitchFamily="2" charset="0"/>
              </a:rPr>
              <a:t>Next.js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 web apps for a Web3 company. Carlos also volunteers, mentoring individuals entering the tech sector.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6" y="3922908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 err="1"/>
              <a:t>c</a:t>
            </a:r>
            <a:r>
              <a:rPr lang="en-US" sz="1100" b="0" i="0" kern="1200" dirty="0" err="1">
                <a:solidFill>
                  <a:schemeClr val="tx1"/>
                </a:solidFill>
              </a:rPr>
              <a:t>arlos.loja@thebridge.com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+593 (99) 035-8359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Guayaquil, Ecuador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89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EC" sz="1100" b="1" dirty="0">
                <a:solidFill>
                  <a:schemeClr val="tx2"/>
                </a:solidFill>
                <a:latin typeface="+mj-lt"/>
              </a:rPr>
              <a:t>Web3 Apps in Next Js | Web3 Technology </a:t>
            </a:r>
            <a:endParaRPr lang="en-US" sz="1100" b="1" dirty="0">
              <a:solidFill>
                <a:schemeClr val="tx2"/>
              </a:solidFill>
              <a:latin typeface="+mj-lt"/>
            </a:endParaRP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FullStack developer for the creation of 3 web applications where users can register actions, add wallets, perform tasks, etc.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application: Built with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Next.js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Golang backend, enabling users to become blockchain validators, track actions, and receive rewards.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 application: Also, in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Next.js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Golang, it visualizes user actions from the first app and displays blockchain blocks.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Third application: Built in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Next.js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Golang, it supports tasks for points/prizes, QR code scanning, entry self-validation, and integrates Instagram posts.”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EC" sz="1100" b="1" dirty="0">
                <a:solidFill>
                  <a:schemeClr val="tx2"/>
                </a:solidFill>
                <a:latin typeface="+mj-lt"/>
              </a:rPr>
              <a:t>On-Campus Security Flutter App | University Security</a:t>
            </a: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Mobile developer for the creation of a security application on university campus, with the objective of generating alerts immediately through a centralized system.</a:t>
            </a: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 of usability tests.</a:t>
            </a: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Creation and evaluation of scenarios to determine the fault tolerance of the application.</a:t>
            </a:r>
            <a:b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EC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EC" sz="1100" b="1" dirty="0">
                <a:solidFill>
                  <a:schemeClr val="tx2"/>
                </a:solidFill>
                <a:latin typeface="+mj-lt"/>
              </a:rPr>
              <a:t>Micro Frontend | Last Mile Logistics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Fullstack developer for the creation of a new microfrontend in charge of the logic for managing prices for a shipping route.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 of functionality for creating a formula dynamically using drag and drop to incorporate new entries into the formulas with their respective operations.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Backend fixes for route price management logic.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EC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refactoring in the frontend to incorporate new price management in routes.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3" name="Picture 2" descr="A person smiling at camera&#10;&#10;Description automatically generated">
            <a:extLst>
              <a:ext uri="{FF2B5EF4-FFF2-40B4-BE49-F238E27FC236}">
                <a16:creationId xmlns:a16="http://schemas.microsoft.com/office/drawing/2014/main" id="{745D4F25-F889-B493-9EDB-645C2161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56" y="451650"/>
            <a:ext cx="1335600" cy="1335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8C4A661E-5C02-A7B0-2A32-2DE7F852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13" y="1155413"/>
            <a:ext cx="2678400" cy="2678400"/>
          </a:xfrm>
          <a:prstGeom prst="ellipse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Avenir Black" panose="02000503020000020003" pitchFamily="2" charset="0"/>
              </a:rPr>
              <a:t>Carlos Loja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b="1" dirty="0">
                <a:solidFill>
                  <a:schemeClr val="tx2"/>
                </a:solidFill>
                <a:latin typeface="Avenir Black" panose="02000503020000020003" pitchFamily="2" charset="0"/>
              </a:rPr>
              <a:t>Software Developer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Carlos joined The Bridge in May 2023. As a Full Stack Developer and Community Leader, he has developed React features for a logistics product and built </a:t>
            </a:r>
            <a:r>
              <a:rPr lang="en-US" sz="2800" dirty="0" err="1">
                <a:solidFill>
                  <a:schemeClr val="tx2"/>
                </a:solidFill>
                <a:latin typeface="Avenir Book" panose="02000503020000020003" pitchFamily="2" charset="0"/>
              </a:rPr>
              <a:t>Next.js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 web apps for a Web3 company. Carlos also volunteers, mentoring individuals entering the tech sector.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carlos.loja</a:t>
            </a:r>
            <a:r>
              <a:rPr lang="en-US" sz="1200" b="0" i="0" kern="1200" dirty="0" err="1">
                <a:solidFill>
                  <a:schemeClr val="tx1"/>
                </a:solidFill>
              </a:rPr>
              <a:t>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+593 (99) 035-8359</a:t>
            </a:r>
          </a:p>
          <a:p>
            <a:endParaRPr lang="en-US" sz="1200" b="0" i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Guayaquil, Ecuador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08653-0D35-6A24-A3CF-28A6A484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0238" y="5068935"/>
            <a:ext cx="430784" cy="438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Practice xmlns="bb4d6d32-6586-43b9-b010-b256dfc70333">Unknown</Practice>
    <Owner xmlns="bb4d6d32-6586-43b9-b010-b256dfc70333">
      <UserInfo>
        <DisplayName/>
        <AccountId xsi:nil="true"/>
        <AccountType/>
      </UserInfo>
    </Owner>
    <Capability xmlns="bb4d6d32-6586-43b9-b010-b256dfc7033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5d0c6a66-3c3b-4572-a556-6bba72b126b7"/>
    <ds:schemaRef ds:uri="9a1af113-e398-48b7-9b47-ea440c1fc820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A27294D-4BEA-476E-A7FA-F1A35499AE5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18799</TotalTime>
  <Words>505</Words>
  <Application>Microsoft Macintosh PowerPoint</Application>
  <PresentationFormat>Widescreen</PresentationFormat>
  <Paragraphs>40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Avenir Book</vt:lpstr>
      <vt:lpstr>Avenir Next LT Pro</vt:lpstr>
      <vt:lpstr>Calibri</vt:lpstr>
      <vt:lpstr>Avenir Next LT Pro Demi</vt:lpstr>
      <vt:lpstr>Avenir Black</vt:lpstr>
      <vt:lpstr>Arial</vt:lpstr>
      <vt:lpstr>Mercury Display</vt:lpstr>
      <vt:lpstr>The Bridge Theme - V01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Carlos Andres Loja Guevara</cp:lastModifiedBy>
  <cp:revision>88</cp:revision>
  <dcterms:created xsi:type="dcterms:W3CDTF">2023-12-12T06:48:12Z</dcterms:created>
  <dcterms:modified xsi:type="dcterms:W3CDTF">2024-08-19T15:32:23Z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